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3" r:id="rId3"/>
    <p:sldId id="256" r:id="rId4"/>
    <p:sldId id="257" r:id="rId5"/>
    <p:sldId id="264" r:id="rId6"/>
    <p:sldId id="262" r:id="rId7"/>
    <p:sldId id="261" r:id="rId8"/>
    <p:sldId id="260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3F7E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jpg>
</file>

<file path=ppt/media/image10.jpg>
</file>

<file path=ppt/media/image11.jpeg>
</file>

<file path=ppt/media/image12.jpg>
</file>

<file path=ppt/media/image13.jpg>
</file>

<file path=ppt/media/image2.png>
</file>

<file path=ppt/media/image3.png>
</file>

<file path=ppt/media/image4.png>
</file>

<file path=ppt/media/image5.wmf>
</file>

<file path=ppt/media/image6.png>
</file>

<file path=ppt/media/image7.jpg>
</file>

<file path=ppt/media/image8.jpg>
</file>

<file path=ppt/media/image9.jpeg>
</file>

<file path=ppt/media/media1.mp4>
</file>

<file path=ppt/media/media2.mp3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136BA9-6320-4CF3-AC10-BAB334066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48E65C9-9F84-4CE6-AC4F-0801B0C2A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F1D2B72-13FE-47F2-AE41-2EC80F9D7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ADAFAC7-8D10-4C6C-91B2-86F0479E9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2E67AD0-29CA-4639-A44A-CD718379F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1186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55D903-98A2-4725-B2E1-4B526BEF1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D19C757-B86B-4A07-9DE8-54C99CF604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65C1A53-2332-4312-8A65-21BC731DD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BE05E36-FD83-47EE-AEDE-FC7741551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C66766-49BF-4E99-AEC6-EF26A4C3E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3705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6200E25-5369-4344-BE46-01AC611559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DE6A123-F022-437A-ABBB-FE84DC7BB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C3B245-D7CE-4C1A-9922-E39585F44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B8F1C1-0889-44B9-8850-1895EDD60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10F35F-0E39-4AD5-862F-60641C2D5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3134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EEC2E8-65D6-4445-8660-A4D100211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FFACB9E-CC5D-4A67-BC19-9CB22877E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15A352C-A286-40B6-AD52-AA9D7B525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FAD4CA-D3B4-4202-9681-7F932E7EF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FC5523C-799D-46A5-97B8-B5D543DAE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2905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AC01F5-36EB-441F-8DA2-4D8409711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3B9AE3-42EB-4089-97AC-045ECC2D0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0D42BF-86E2-450B-B85D-6565BC0F7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0ECE5FF-53CB-4D96-8639-DD229D5EA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0FDDDAE-576A-436F-B23B-C3D31881C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745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66721B-586E-48D7-9DE3-AB8EFF81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F0293F-0669-4555-B0E4-81F2B47A07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EE6252B-D370-42C0-AA34-093EC3E8F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522FDC5-9545-4A1F-AE87-9B256DF9A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D6BAF0A-9270-4F57-9C53-BE4D3F321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FC90BB9-0A3C-479B-B425-2613F41E1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9239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7BF596-EB23-47B4-B6EE-4AC364C18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19DA43-4069-4664-BED6-6ACDB4860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E4D7529-7D53-4C98-8D48-B7F2569F3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D436C7D-65D4-4744-A1CE-7D075774F9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AA37E68-D1BC-4220-9A47-21E9F711CB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B724DD7-7CEF-493A-B87C-EE8C1B919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D806A2F-1497-418C-A5F4-3A4DCCCAA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F5F7364-B5E2-4C39-AB05-ACB7B60BB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6123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441ED8-858C-4F3D-8BA8-7C809DC31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318660E-2BB9-441A-A006-31B6EACA1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F47A26A-81EF-4A87-8B0C-B97DF2321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5F43138-04BA-4A58-B346-62D60BA76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5429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B935342-F81E-456E-BDEF-A39E97109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1E69328-3C3B-4996-8BA6-78EEA504A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52C46ED-F655-4BE2-8AA6-78B7DE8A1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113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B82B3B-369B-49EC-911B-C30E88425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9E654A-FB65-4628-87AB-E22998587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4F9351-ED2F-4DE8-86EF-9E7D22C88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4220EFE-CFA1-40C2-AB64-2CF46DECA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903D53C-E4CE-4965-8EE5-0726FB00C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937BA87-D1B4-4F28-96FA-69FBB1F60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9535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104C73-64A0-4681-AF9A-E2677D9EC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1428650-3C3B-4B56-ABC2-2CC783D831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38A833C-C739-4DC2-BC57-2BF134758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4689866-4F7D-4358-88BE-771A80E20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2F227AD-A82F-48B5-A787-B1E6D6D51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6E28CA6-5143-4568-8603-107210F74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2315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02E7C4A-E9C7-43AE-A094-434F2E811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6AB3B00-465A-4547-8504-564675E5F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D1F87C-F1B0-46BF-BC47-4D0A33884B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C4E7F-9EE9-43DE-A87D-4EEDA9BE797D}" type="datetimeFigureOut">
              <a:rPr lang="pt-BR" smtClean="0"/>
              <a:t>21/08/2022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0C35DA-879F-4CC2-AEC4-D7C5BE0576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7447CA-8047-4746-A9B9-C3B311046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F94AB-7DA7-4DDE-A5B6-F13C8A488A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833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e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16AA101-99DD-4822-836E-53D53696E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065" y="399472"/>
            <a:ext cx="6052323" cy="605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154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Elipse 18">
            <a:extLst>
              <a:ext uri="{FF2B5EF4-FFF2-40B4-BE49-F238E27FC236}">
                <a16:creationId xmlns:a16="http://schemas.microsoft.com/office/drawing/2014/main" id="{B49DCC85-D765-4A1D-A301-8D39782ECC3F}"/>
              </a:ext>
            </a:extLst>
          </p:cNvPr>
          <p:cNvSpPr/>
          <p:nvPr/>
        </p:nvSpPr>
        <p:spPr>
          <a:xfrm>
            <a:off x="4145185" y="4996874"/>
            <a:ext cx="756312" cy="618836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C82179D9-1F8D-46DA-85FB-D063D204AD44}"/>
              </a:ext>
            </a:extLst>
          </p:cNvPr>
          <p:cNvSpPr/>
          <p:nvPr/>
        </p:nvSpPr>
        <p:spPr>
          <a:xfrm>
            <a:off x="4364182" y="5084618"/>
            <a:ext cx="476377" cy="389785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32426269-1531-4CAB-BF17-846B3DE43210}"/>
              </a:ext>
            </a:extLst>
          </p:cNvPr>
          <p:cNvSpPr/>
          <p:nvPr/>
        </p:nvSpPr>
        <p:spPr>
          <a:xfrm>
            <a:off x="584200" y="758229"/>
            <a:ext cx="11023602" cy="4900434"/>
          </a:xfrm>
          <a:custGeom>
            <a:avLst/>
            <a:gdLst>
              <a:gd name="connsiteX0" fmla="*/ 0 w 10723418"/>
              <a:gd name="connsiteY0" fmla="*/ 2387601 h 4775201"/>
              <a:gd name="connsiteX1" fmla="*/ 5361709 w 10723418"/>
              <a:gd name="connsiteY1" fmla="*/ 0 h 4775201"/>
              <a:gd name="connsiteX2" fmla="*/ 10723418 w 10723418"/>
              <a:gd name="connsiteY2" fmla="*/ 2387601 h 4775201"/>
              <a:gd name="connsiteX3" fmla="*/ 5361709 w 10723418"/>
              <a:gd name="connsiteY3" fmla="*/ 4775202 h 4775201"/>
              <a:gd name="connsiteX4" fmla="*/ 0 w 10723418"/>
              <a:gd name="connsiteY4" fmla="*/ 2387601 h 4775201"/>
              <a:gd name="connsiteX0" fmla="*/ 0 w 10741890"/>
              <a:gd name="connsiteY0" fmla="*/ 2387601 h 4775202"/>
              <a:gd name="connsiteX1" fmla="*/ 5380181 w 10741890"/>
              <a:gd name="connsiteY1" fmla="*/ 0 h 4775202"/>
              <a:gd name="connsiteX2" fmla="*/ 10741890 w 10741890"/>
              <a:gd name="connsiteY2" fmla="*/ 2387601 h 4775202"/>
              <a:gd name="connsiteX3" fmla="*/ 5380181 w 10741890"/>
              <a:gd name="connsiteY3" fmla="*/ 4775202 h 4775202"/>
              <a:gd name="connsiteX4" fmla="*/ 0 w 10741890"/>
              <a:gd name="connsiteY4" fmla="*/ 2387601 h 4775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41890" h="4775202">
                <a:moveTo>
                  <a:pt x="0" y="2387601"/>
                </a:moveTo>
                <a:cubicBezTo>
                  <a:pt x="0" y="1068965"/>
                  <a:pt x="3589866" y="0"/>
                  <a:pt x="5380181" y="0"/>
                </a:cubicBezTo>
                <a:cubicBezTo>
                  <a:pt x="7170496" y="0"/>
                  <a:pt x="10741890" y="1068965"/>
                  <a:pt x="10741890" y="2387601"/>
                </a:cubicBezTo>
                <a:cubicBezTo>
                  <a:pt x="10741890" y="3706237"/>
                  <a:pt x="7170496" y="4775202"/>
                  <a:pt x="5380181" y="4775202"/>
                </a:cubicBezTo>
                <a:cubicBezTo>
                  <a:pt x="3589866" y="4775202"/>
                  <a:pt x="0" y="3706237"/>
                  <a:pt x="0" y="238760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D8CFEB3-0378-472D-99C3-F9F17806E346}"/>
              </a:ext>
            </a:extLst>
          </p:cNvPr>
          <p:cNvSpPr txBox="1"/>
          <p:nvPr/>
        </p:nvSpPr>
        <p:spPr>
          <a:xfrm>
            <a:off x="-120072" y="323453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solidFill>
                  <a:schemeClr val="accent6">
                    <a:lumMod val="75000"/>
                  </a:schemeClr>
                </a:solidFill>
                <a:latin typeface="Road Rage" pitchFamily="50" charset="0"/>
              </a:rPr>
              <a:t>Visão Geral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5845A13-441E-4655-B4E4-55BF4BBD11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583" y="5490417"/>
            <a:ext cx="3023067" cy="1140359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157ECA6-825E-4EDD-83D5-9DF682F8F3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35" y="4388816"/>
            <a:ext cx="3195784" cy="3195784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10" name="Elipse 9">
            <a:extLst>
              <a:ext uri="{FF2B5EF4-FFF2-40B4-BE49-F238E27FC236}">
                <a16:creationId xmlns:a16="http://schemas.microsoft.com/office/drawing/2014/main" id="{B6DA78D8-11C9-48F2-B044-69640296ED32}"/>
              </a:ext>
            </a:extLst>
          </p:cNvPr>
          <p:cNvSpPr/>
          <p:nvPr/>
        </p:nvSpPr>
        <p:spPr>
          <a:xfrm>
            <a:off x="3325419" y="6205295"/>
            <a:ext cx="166254" cy="14778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A1292A5B-A2F0-4357-93A4-4F2A80D472F7}"/>
              </a:ext>
            </a:extLst>
          </p:cNvPr>
          <p:cNvSpPr/>
          <p:nvPr/>
        </p:nvSpPr>
        <p:spPr>
          <a:xfrm>
            <a:off x="3579419" y="6005179"/>
            <a:ext cx="238004" cy="24629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887DF831-3604-4E73-BD57-DE9994D9A3D8}"/>
              </a:ext>
            </a:extLst>
          </p:cNvPr>
          <p:cNvSpPr/>
          <p:nvPr/>
        </p:nvSpPr>
        <p:spPr>
          <a:xfrm>
            <a:off x="3925209" y="5620338"/>
            <a:ext cx="354033" cy="36637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232A6F55-6522-4816-B4A7-0D0277BEB41B}"/>
              </a:ext>
            </a:extLst>
          </p:cNvPr>
          <p:cNvSpPr/>
          <p:nvPr/>
        </p:nvSpPr>
        <p:spPr>
          <a:xfrm>
            <a:off x="3373910" y="6239673"/>
            <a:ext cx="101600" cy="9031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AF057E6A-806B-42B8-8DAD-0D1B9E32ACCA}"/>
              </a:ext>
            </a:extLst>
          </p:cNvPr>
          <p:cNvSpPr/>
          <p:nvPr/>
        </p:nvSpPr>
        <p:spPr>
          <a:xfrm>
            <a:off x="3624033" y="6060597"/>
            <a:ext cx="148776" cy="144698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15EEB2A-A80E-4706-8445-444D2E2ADFE0}"/>
              </a:ext>
            </a:extLst>
          </p:cNvPr>
          <p:cNvSpPr txBox="1"/>
          <p:nvPr/>
        </p:nvSpPr>
        <p:spPr>
          <a:xfrm>
            <a:off x="3497663" y="1511968"/>
            <a:ext cx="56231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1600" dirty="0">
                <a:solidFill>
                  <a:schemeClr val="bg1">
                    <a:lumMod val="75000"/>
                  </a:schemeClr>
                </a:solidFill>
                <a:latin typeface="PUCHA SMOKE TELEGRAPH3" panose="02000000000000000000" pitchFamily="2" charset="0"/>
              </a:rPr>
              <a:t>CO</a:t>
            </a:r>
            <a:r>
              <a:rPr lang="pt-BR" sz="8000" dirty="0">
                <a:solidFill>
                  <a:schemeClr val="bg1">
                    <a:lumMod val="75000"/>
                  </a:schemeClr>
                </a:solidFill>
                <a:latin typeface="PUCHA SMOKE TELEGRAPH3" panose="02000000000000000000" pitchFamily="2" charset="0"/>
              </a:rPr>
              <a:t>2</a:t>
            </a:r>
            <a:endParaRPr lang="pt-BR" sz="21600" dirty="0">
              <a:solidFill>
                <a:schemeClr val="bg1">
                  <a:lumMod val="75000"/>
                </a:schemeClr>
              </a:solidFill>
              <a:latin typeface="PUCHA SMOKE TELEGRAPH3" panose="02000000000000000000" pitchFamily="2" charset="0"/>
            </a:endParaRP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039812D4-717F-4365-9A89-E82AEE5D40B1}"/>
              </a:ext>
            </a:extLst>
          </p:cNvPr>
          <p:cNvSpPr/>
          <p:nvPr/>
        </p:nvSpPr>
        <p:spPr>
          <a:xfrm>
            <a:off x="3983222" y="5680373"/>
            <a:ext cx="238005" cy="24629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8653C49-95FB-DA73-5E25-24EC4F1C0878}"/>
              </a:ext>
            </a:extLst>
          </p:cNvPr>
          <p:cNvSpPr txBox="1"/>
          <p:nvPr/>
        </p:nvSpPr>
        <p:spPr>
          <a:xfrm>
            <a:off x="2203693" y="1523782"/>
            <a:ext cx="8211127" cy="369331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600" b="1" dirty="0">
                <a:solidFill>
                  <a:schemeClr val="accent6">
                    <a:lumMod val="75000"/>
                  </a:schemeClr>
                </a:solidFill>
                <a:latin typeface="Trebuchet MS" panose="020B0603020202020204" pitchFamily="34" charset="0"/>
              </a:rPr>
              <a:t>A organização das Nações Unidas propôs 17 objetivos e 169 metas para todas as nações do mundo, visando um desenvolvimento sustentável.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600" b="1" dirty="0">
              <a:solidFill>
                <a:schemeClr val="accent6">
                  <a:lumMod val="75000"/>
                </a:schemeClr>
              </a:solidFill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600" b="1" dirty="0">
                <a:solidFill>
                  <a:schemeClr val="accent6">
                    <a:lumMod val="75000"/>
                  </a:schemeClr>
                </a:solidFill>
                <a:latin typeface="Trebuchet MS" panose="020B0603020202020204" pitchFamily="34" charset="0"/>
              </a:rPr>
              <a:t>Dentro deste contexto, nosso projeto irá abordar o tema 13: Ação contra a mudança global do clima e seus impactos.</a:t>
            </a:r>
          </a:p>
          <a:p>
            <a:endParaRPr lang="pt-BR" sz="2600" b="1" dirty="0">
              <a:solidFill>
                <a:srgbClr val="0070C0"/>
              </a:solidFill>
              <a:latin typeface="Trebuchet MS" panose="020B0603020202020204" pitchFamily="34" charset="0"/>
            </a:endParaRPr>
          </a:p>
        </p:txBody>
      </p:sp>
      <p:pic>
        <p:nvPicPr>
          <p:cNvPr id="3" name="WhatsApp Audio 2022-08-20 at 16.06.43">
            <a:hlinkClick r:id="" action="ppaction://media"/>
            <a:extLst>
              <a:ext uri="{FF2B5EF4-FFF2-40B4-BE49-F238E27FC236}">
                <a16:creationId xmlns:a16="http://schemas.microsoft.com/office/drawing/2014/main" id="{D94878C7-7430-4D3C-B4F4-3F85529460F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807" end="43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03990" y="490828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292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15000">
        <p159:morph option="byObject"/>
      </p:transition>
    </mc:Choice>
    <mc:Fallback xmlns="">
      <p:transition spd="slow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7E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DEFC4803-3E41-49B1-B794-37D35E2842DD}"/>
              </a:ext>
            </a:extLst>
          </p:cNvPr>
          <p:cNvGrpSpPr/>
          <p:nvPr/>
        </p:nvGrpSpPr>
        <p:grpSpPr>
          <a:xfrm>
            <a:off x="3685279" y="1108362"/>
            <a:ext cx="4821442" cy="2207493"/>
            <a:chOff x="3472872" y="1108362"/>
            <a:chExt cx="4821442" cy="2207493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F8BB9BCF-5632-4868-8E33-450C4F32E263}"/>
                </a:ext>
              </a:extLst>
            </p:cNvPr>
            <p:cNvSpPr/>
            <p:nvPr/>
          </p:nvSpPr>
          <p:spPr>
            <a:xfrm>
              <a:off x="3472872" y="1108362"/>
              <a:ext cx="4821442" cy="2207493"/>
            </a:xfrm>
            <a:custGeom>
              <a:avLst/>
              <a:gdLst>
                <a:gd name="connsiteX0" fmla="*/ 0 w 4821383"/>
                <a:gd name="connsiteY0" fmla="*/ 1265382 h 2530763"/>
                <a:gd name="connsiteX1" fmla="*/ 2410692 w 4821383"/>
                <a:gd name="connsiteY1" fmla="*/ 0 h 2530763"/>
                <a:gd name="connsiteX2" fmla="*/ 4821384 w 4821383"/>
                <a:gd name="connsiteY2" fmla="*/ 1265382 h 2530763"/>
                <a:gd name="connsiteX3" fmla="*/ 2410692 w 4821383"/>
                <a:gd name="connsiteY3" fmla="*/ 2530764 h 2530763"/>
                <a:gd name="connsiteX4" fmla="*/ 0 w 4821383"/>
                <a:gd name="connsiteY4" fmla="*/ 1265382 h 2530763"/>
                <a:gd name="connsiteX0" fmla="*/ 0 w 4821442"/>
                <a:gd name="connsiteY0" fmla="*/ 1265382 h 2530764"/>
                <a:gd name="connsiteX1" fmla="*/ 2410692 w 4821442"/>
                <a:gd name="connsiteY1" fmla="*/ 0 h 2530764"/>
                <a:gd name="connsiteX2" fmla="*/ 4821384 w 4821442"/>
                <a:gd name="connsiteY2" fmla="*/ 1265382 h 2530764"/>
                <a:gd name="connsiteX3" fmla="*/ 2410692 w 4821442"/>
                <a:gd name="connsiteY3" fmla="*/ 2530764 h 2530764"/>
                <a:gd name="connsiteX4" fmla="*/ 0 w 4821442"/>
                <a:gd name="connsiteY4" fmla="*/ 1265382 h 2530764"/>
                <a:gd name="connsiteX0" fmla="*/ 0 w 4821442"/>
                <a:gd name="connsiteY0" fmla="*/ 1265382 h 2530764"/>
                <a:gd name="connsiteX1" fmla="*/ 2410692 w 4821442"/>
                <a:gd name="connsiteY1" fmla="*/ 0 h 2530764"/>
                <a:gd name="connsiteX2" fmla="*/ 4821384 w 4821442"/>
                <a:gd name="connsiteY2" fmla="*/ 1265382 h 2530764"/>
                <a:gd name="connsiteX3" fmla="*/ 2410692 w 4821442"/>
                <a:gd name="connsiteY3" fmla="*/ 2530764 h 2530764"/>
                <a:gd name="connsiteX4" fmla="*/ 0 w 4821442"/>
                <a:gd name="connsiteY4" fmla="*/ 1265382 h 2530764"/>
                <a:gd name="connsiteX0" fmla="*/ 0 w 4821442"/>
                <a:gd name="connsiteY0" fmla="*/ 1265382 h 2530764"/>
                <a:gd name="connsiteX1" fmla="*/ 2410692 w 4821442"/>
                <a:gd name="connsiteY1" fmla="*/ 0 h 2530764"/>
                <a:gd name="connsiteX2" fmla="*/ 4821384 w 4821442"/>
                <a:gd name="connsiteY2" fmla="*/ 1265382 h 2530764"/>
                <a:gd name="connsiteX3" fmla="*/ 2410692 w 4821442"/>
                <a:gd name="connsiteY3" fmla="*/ 2530764 h 2530764"/>
                <a:gd name="connsiteX4" fmla="*/ 0 w 4821442"/>
                <a:gd name="connsiteY4" fmla="*/ 1265382 h 2530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1442" h="2530764">
                  <a:moveTo>
                    <a:pt x="0" y="1265382"/>
                  </a:moveTo>
                  <a:cubicBezTo>
                    <a:pt x="0" y="1268495"/>
                    <a:pt x="1079304" y="0"/>
                    <a:pt x="2410692" y="0"/>
                  </a:cubicBezTo>
                  <a:cubicBezTo>
                    <a:pt x="3742080" y="0"/>
                    <a:pt x="4821384" y="1286968"/>
                    <a:pt x="4821384" y="1265382"/>
                  </a:cubicBezTo>
                  <a:cubicBezTo>
                    <a:pt x="4830621" y="1271506"/>
                    <a:pt x="3742080" y="2530764"/>
                    <a:pt x="2410692" y="2530764"/>
                  </a:cubicBezTo>
                  <a:cubicBezTo>
                    <a:pt x="1079304" y="2530764"/>
                    <a:pt x="0" y="1262269"/>
                    <a:pt x="0" y="126538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aphicFrame>
          <p:nvGraphicFramePr>
            <p:cNvPr id="7" name="Objeto 6">
              <a:extLst>
                <a:ext uri="{FF2B5EF4-FFF2-40B4-BE49-F238E27FC236}">
                  <a16:creationId xmlns:a16="http://schemas.microsoft.com/office/drawing/2014/main" id="{32E900A0-7721-4E36-8047-D266F5EF7B1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75938891"/>
                </p:ext>
              </p:extLst>
            </p:nvPr>
          </p:nvGraphicFramePr>
          <p:xfrm>
            <a:off x="5039043" y="1399308"/>
            <a:ext cx="1689100" cy="162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4" r:id="rId3" imgW="1688760" imgH="1625040" progId="">
                    <p:embed/>
                  </p:oleObj>
                </mc:Choice>
                <mc:Fallback>
                  <p:oleObj r:id="rId3" imgW="1688760" imgH="1625040" progId="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5039043" y="1399308"/>
                          <a:ext cx="1689100" cy="16256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8" name="CaixaDeTexto 7">
            <a:extLst>
              <a:ext uri="{FF2B5EF4-FFF2-40B4-BE49-F238E27FC236}">
                <a16:creationId xmlns:a16="http://schemas.microsoft.com/office/drawing/2014/main" id="{1D8CFEB3-0378-472D-99C3-F9F17806E346}"/>
              </a:ext>
            </a:extLst>
          </p:cNvPr>
          <p:cNvSpPr txBox="1"/>
          <p:nvPr/>
        </p:nvSpPr>
        <p:spPr>
          <a:xfrm>
            <a:off x="1524000" y="3995312"/>
            <a:ext cx="9144000" cy="1754326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  <a:latin typeface="Trebuchet MS" panose="020B0603020202020204" pitchFamily="34" charset="0"/>
              </a:rPr>
              <a:t>AÇÃO CONTRA A MUDANÇA GLOBAL DO CLIMA</a:t>
            </a:r>
          </a:p>
        </p:txBody>
      </p:sp>
    </p:spTree>
    <p:extLst>
      <p:ext uri="{BB962C8B-B14F-4D97-AF65-F5344CB8AC3E}">
        <p14:creationId xmlns:p14="http://schemas.microsoft.com/office/powerpoint/2010/main" val="137794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8000">
        <p159:morph option="byObject"/>
      </p:transition>
    </mc:Choice>
    <mc:Fallback xmlns="">
      <p:transition spd="slow" advClick="0" advTm="8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F873847-D238-4539-BB8F-579B3418570F}"/>
              </a:ext>
            </a:extLst>
          </p:cNvPr>
          <p:cNvSpPr/>
          <p:nvPr/>
        </p:nvSpPr>
        <p:spPr>
          <a:xfrm>
            <a:off x="960582" y="951345"/>
            <a:ext cx="10427855" cy="4036291"/>
          </a:xfrm>
          <a:prstGeom prst="rect">
            <a:avLst/>
          </a:prstGeom>
          <a:solidFill>
            <a:schemeClr val="bg1">
              <a:lumMod val="8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067C17E-289E-4B45-B4F4-55CD4B65BE21}"/>
              </a:ext>
            </a:extLst>
          </p:cNvPr>
          <p:cNvSpPr txBox="1"/>
          <p:nvPr/>
        </p:nvSpPr>
        <p:spPr>
          <a:xfrm>
            <a:off x="600364" y="4719781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A7D52A-8AAC-4835-A5F2-2A50CBD27B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292" y="5471944"/>
            <a:ext cx="3023067" cy="114035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94DCB79-BFD7-479D-BAC3-23EADAAECA1D}"/>
              </a:ext>
            </a:extLst>
          </p:cNvPr>
          <p:cNvSpPr txBox="1"/>
          <p:nvPr/>
        </p:nvSpPr>
        <p:spPr>
          <a:xfrm>
            <a:off x="1173018" y="951345"/>
            <a:ext cx="6265882" cy="1200329"/>
          </a:xfrm>
          <a:prstGeom prst="rect">
            <a:avLst/>
          </a:prstGeom>
          <a:noFill/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pt-BR" sz="7200" dirty="0">
                <a:solidFill>
                  <a:schemeClr val="accent6">
                    <a:lumMod val="75000"/>
                  </a:schemeClr>
                </a:solidFill>
                <a:latin typeface="Road Rage" pitchFamily="50" charset="0"/>
              </a:rPr>
              <a:t>O Problema!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AF1858A-433D-45F0-949A-678C8E5448C0}"/>
              </a:ext>
            </a:extLst>
          </p:cNvPr>
          <p:cNvSpPr txBox="1"/>
          <p:nvPr/>
        </p:nvSpPr>
        <p:spPr>
          <a:xfrm>
            <a:off x="960582" y="2388996"/>
            <a:ext cx="10427855" cy="281615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400" b="1" dirty="0">
                <a:solidFill>
                  <a:srgbClr val="C00000"/>
                </a:solidFill>
                <a:latin typeface="Trebuchet MS" panose="020B0603020202020204" pitchFamily="34" charset="0"/>
              </a:rPr>
              <a:t>Será abordado a poluição atmosférica por CO², emitida por veículos automotores.</a:t>
            </a:r>
          </a:p>
          <a:p>
            <a:pPr algn="ctr"/>
            <a:r>
              <a:rPr lang="pt-BR" sz="4500" b="1" dirty="0">
                <a:solidFill>
                  <a:srgbClr val="C00000"/>
                </a:solidFill>
                <a:latin typeface="Trebuchet MS" panose="020B0603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99824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Desenho de personagem de desenhos animados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C3C71191-7A9D-AD19-1E91-D5A3B0728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482" y="2013691"/>
            <a:ext cx="7195035" cy="4049777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AF1858A-433D-45F0-949A-678C8E5448C0}"/>
              </a:ext>
            </a:extLst>
          </p:cNvPr>
          <p:cNvSpPr txBox="1"/>
          <p:nvPr/>
        </p:nvSpPr>
        <p:spPr>
          <a:xfrm>
            <a:off x="452581" y="1315326"/>
            <a:ext cx="11286836" cy="4939814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pt-BR" sz="3500" b="1" dirty="0">
                <a:solidFill>
                  <a:schemeClr val="accent6">
                    <a:lumMod val="50000"/>
                  </a:schemeClr>
                </a:solidFill>
                <a:latin typeface="Trebuchet MS" panose="020B0603020202020204" pitchFamily="34" charset="0"/>
              </a:rPr>
              <a:t>A proposta é criarmos um site de conscientização, onde vamos disponibilizar uma calculadora que mostrará a emissão de cada veículo por km rodado e o que essa pessoa deverá fazer pra tentar suprir essa emissão.</a:t>
            </a:r>
          </a:p>
          <a:p>
            <a:pPr algn="just"/>
            <a:endParaRPr lang="pt-BR" sz="3500" b="1" dirty="0">
              <a:solidFill>
                <a:schemeClr val="accent6">
                  <a:lumMod val="50000"/>
                </a:schemeClr>
              </a:solidFill>
              <a:latin typeface="Trebuchet MS" panose="020B0603020202020204" pitchFamily="34" charset="0"/>
            </a:endParaRPr>
          </a:p>
          <a:p>
            <a:pPr algn="just"/>
            <a:r>
              <a:rPr lang="pt-BR" sz="3500" b="1" dirty="0">
                <a:solidFill>
                  <a:schemeClr val="accent6">
                    <a:lumMod val="50000"/>
                  </a:schemeClr>
                </a:solidFill>
                <a:latin typeface="Trebuchet MS" panose="020B0603020202020204" pitchFamily="34" charset="0"/>
              </a:rPr>
              <a:t>Daremos algumas alternativas como converter esse número em uma doação para alguma instituição que esteja disposta a participar da ideia. 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067C17E-289E-4B45-B4F4-55CD4B65BE21}"/>
              </a:ext>
            </a:extLst>
          </p:cNvPr>
          <p:cNvSpPr txBox="1"/>
          <p:nvPr/>
        </p:nvSpPr>
        <p:spPr>
          <a:xfrm>
            <a:off x="757382" y="4378036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2515729-67FA-47C9-905F-12A6EC8FCB7F}"/>
              </a:ext>
            </a:extLst>
          </p:cNvPr>
          <p:cNvSpPr txBox="1"/>
          <p:nvPr/>
        </p:nvSpPr>
        <p:spPr>
          <a:xfrm>
            <a:off x="452582" y="183074"/>
            <a:ext cx="51077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accent6">
                    <a:lumMod val="75000"/>
                  </a:schemeClr>
                </a:solidFill>
                <a:latin typeface="Road Rage" pitchFamily="50" charset="0"/>
              </a:rPr>
              <a:t>A Solução</a:t>
            </a:r>
            <a:endParaRPr lang="pt-BR" sz="6600" dirty="0">
              <a:solidFill>
                <a:schemeClr val="accent6">
                  <a:lumMod val="75000"/>
                </a:schemeClr>
              </a:solidFill>
              <a:latin typeface="Road Rage" pitchFamily="50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6ED394B-532A-42BE-9162-D1630A8344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708" y="5556774"/>
            <a:ext cx="3023067" cy="114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51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0">
        <p159:morph option="byObject"/>
      </p:transition>
    </mc:Choice>
    <mc:Fallback xmlns="">
      <p:transition spd="slow" advClick="0" advTm="30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7E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Diagrama&#10;&#10;Descrição gerada automaticamente com confiança média">
            <a:extLst>
              <a:ext uri="{FF2B5EF4-FFF2-40B4-BE49-F238E27FC236}">
                <a16:creationId xmlns:a16="http://schemas.microsoft.com/office/drawing/2014/main" id="{EDE9D4B5-8C7D-0E33-4E4A-06F4731ABB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908341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AF1858A-433D-45F0-949A-678C8E5448C0}"/>
              </a:ext>
            </a:extLst>
          </p:cNvPr>
          <p:cNvSpPr txBox="1"/>
          <p:nvPr/>
        </p:nvSpPr>
        <p:spPr>
          <a:xfrm>
            <a:off x="277092" y="4105572"/>
            <a:ext cx="121919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500" b="1" dirty="0">
                <a:solidFill>
                  <a:srgbClr val="C00000"/>
                </a:solidFill>
                <a:latin typeface="Trebuchet MS" panose="020B0603020202020204" pitchFamily="34" charset="0"/>
              </a:rPr>
              <a:t> </a:t>
            </a:r>
            <a:r>
              <a:rPr lang="pt-BR" sz="5400" b="1" dirty="0">
                <a:solidFill>
                  <a:schemeClr val="accent6">
                    <a:lumMod val="75000"/>
                  </a:schemeClr>
                </a:solidFill>
                <a:latin typeface="Road Rage" pitchFamily="50" charset="0"/>
              </a:rPr>
              <a:t>Equipe </a:t>
            </a:r>
          </a:p>
          <a:p>
            <a:pPr algn="ctr"/>
            <a:r>
              <a:rPr lang="pt-BR" sz="5400" b="1" dirty="0" err="1">
                <a:solidFill>
                  <a:schemeClr val="accent6">
                    <a:lumMod val="75000"/>
                  </a:schemeClr>
                </a:solidFill>
                <a:latin typeface="Road Rage" pitchFamily="50" charset="0"/>
              </a:rPr>
              <a:t>Carbon</a:t>
            </a:r>
            <a:r>
              <a:rPr lang="pt-BR" sz="5400" b="1" dirty="0">
                <a:solidFill>
                  <a:schemeClr val="accent6">
                    <a:lumMod val="75000"/>
                  </a:schemeClr>
                </a:solidFill>
                <a:latin typeface="Road Rage" pitchFamily="50" charset="0"/>
              </a:rPr>
              <a:t> </a:t>
            </a:r>
            <a:r>
              <a:rPr lang="pt-BR" sz="5400" b="1" dirty="0" err="1">
                <a:solidFill>
                  <a:schemeClr val="accent6">
                    <a:lumMod val="75000"/>
                  </a:schemeClr>
                </a:solidFill>
                <a:latin typeface="Road Rage" pitchFamily="50" charset="0"/>
              </a:rPr>
              <a:t>life</a:t>
            </a:r>
            <a:endParaRPr lang="pt-BR" sz="5400" b="1" dirty="0">
              <a:solidFill>
                <a:schemeClr val="accent6">
                  <a:lumMod val="75000"/>
                </a:schemeClr>
              </a:solidFill>
              <a:latin typeface="Road Rage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067C17E-289E-4B45-B4F4-55CD4B65BE21}"/>
              </a:ext>
            </a:extLst>
          </p:cNvPr>
          <p:cNvSpPr txBox="1"/>
          <p:nvPr/>
        </p:nvSpPr>
        <p:spPr>
          <a:xfrm>
            <a:off x="757382" y="4378036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2" name="Long Wa">
            <a:hlinkClick r:id="" action="ppaction://media"/>
            <a:extLst>
              <a:ext uri="{FF2B5EF4-FFF2-40B4-BE49-F238E27FC236}">
                <a16:creationId xmlns:a16="http://schemas.microsoft.com/office/drawing/2014/main" id="{E1A0FF2A-B675-4B79-BB6F-6E3B4673D4E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40126.4583"/>
                  <p14:fade in="2000" out="1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87088" y="60658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291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7E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ixaDeTexto 11">
            <a:extLst>
              <a:ext uri="{FF2B5EF4-FFF2-40B4-BE49-F238E27FC236}">
                <a16:creationId xmlns:a16="http://schemas.microsoft.com/office/drawing/2014/main" id="{2067C17E-289E-4B45-B4F4-55CD4B65BE21}"/>
              </a:ext>
            </a:extLst>
          </p:cNvPr>
          <p:cNvSpPr txBox="1"/>
          <p:nvPr/>
        </p:nvSpPr>
        <p:spPr>
          <a:xfrm>
            <a:off x="1016000" y="567875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A70D2BD-2A88-D938-68F1-FE3EBF0D4A2B}"/>
              </a:ext>
            </a:extLst>
          </p:cNvPr>
          <p:cNvSpPr txBox="1"/>
          <p:nvPr/>
        </p:nvSpPr>
        <p:spPr>
          <a:xfrm>
            <a:off x="9605290" y="5277165"/>
            <a:ext cx="13188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Rogério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BE2D043-0BD1-AE50-0FF3-409FCF5164F5}"/>
              </a:ext>
            </a:extLst>
          </p:cNvPr>
          <p:cNvSpPr txBox="1"/>
          <p:nvPr/>
        </p:nvSpPr>
        <p:spPr>
          <a:xfrm>
            <a:off x="3882164" y="5278647"/>
            <a:ext cx="13188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Trebuchet MS" panose="020B0603020202020204" pitchFamily="34" charset="0"/>
                <a:cs typeface="Arial" panose="020B0604020202020204" pitchFamily="34" charset="0"/>
              </a:rPr>
              <a:t>Luciano</a:t>
            </a:r>
            <a:endParaRPr lang="pt-BR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F002DB3-F30D-DB27-0590-E0131A3DF46E}"/>
              </a:ext>
            </a:extLst>
          </p:cNvPr>
          <p:cNvSpPr txBox="1"/>
          <p:nvPr/>
        </p:nvSpPr>
        <p:spPr>
          <a:xfrm>
            <a:off x="6811528" y="5244435"/>
            <a:ext cx="13188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Rodrigo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6AFD5EB-D467-357D-C1BC-937D39CF17A5}"/>
              </a:ext>
            </a:extLst>
          </p:cNvPr>
          <p:cNvSpPr txBox="1"/>
          <p:nvPr/>
        </p:nvSpPr>
        <p:spPr>
          <a:xfrm>
            <a:off x="1098605" y="5277165"/>
            <a:ext cx="13188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David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4BD1190-9FB6-4335-B526-F6E4DA8F33EC}"/>
              </a:ext>
            </a:extLst>
          </p:cNvPr>
          <p:cNvSpPr/>
          <p:nvPr/>
        </p:nvSpPr>
        <p:spPr>
          <a:xfrm>
            <a:off x="0" y="1"/>
            <a:ext cx="12192000" cy="2438399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905CD68-593D-4BE0-AF16-624CAA6FD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214" y="265206"/>
            <a:ext cx="5537572" cy="2088878"/>
          </a:xfrm>
          <a:prstGeom prst="rect">
            <a:avLst/>
          </a:prstGeom>
        </p:spPr>
      </p:pic>
      <p:sp>
        <p:nvSpPr>
          <p:cNvPr id="19" name="Elipse 18">
            <a:extLst>
              <a:ext uri="{FF2B5EF4-FFF2-40B4-BE49-F238E27FC236}">
                <a16:creationId xmlns:a16="http://schemas.microsoft.com/office/drawing/2014/main" id="{BD07C972-D08F-4C88-AC7D-5472405E94A0}"/>
              </a:ext>
            </a:extLst>
          </p:cNvPr>
          <p:cNvSpPr/>
          <p:nvPr/>
        </p:nvSpPr>
        <p:spPr>
          <a:xfrm>
            <a:off x="763362" y="3318285"/>
            <a:ext cx="1989361" cy="1817255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140B5697-BFDE-4645-8B8C-C620F655598F}"/>
              </a:ext>
            </a:extLst>
          </p:cNvPr>
          <p:cNvSpPr/>
          <p:nvPr/>
        </p:nvSpPr>
        <p:spPr>
          <a:xfrm>
            <a:off x="3546921" y="3318285"/>
            <a:ext cx="1989361" cy="1817255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0C1CF743-B977-47AB-A576-4F5CB458422A}"/>
              </a:ext>
            </a:extLst>
          </p:cNvPr>
          <p:cNvSpPr/>
          <p:nvPr/>
        </p:nvSpPr>
        <p:spPr>
          <a:xfrm>
            <a:off x="6476285" y="3318285"/>
            <a:ext cx="1989361" cy="1817255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EB688472-0183-4FD1-8309-6AC9C48C7B0C}"/>
              </a:ext>
            </a:extLst>
          </p:cNvPr>
          <p:cNvSpPr/>
          <p:nvPr/>
        </p:nvSpPr>
        <p:spPr>
          <a:xfrm>
            <a:off x="9270047" y="3318285"/>
            <a:ext cx="1989361" cy="1817255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25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7E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8EDACC06-9E68-019E-DC2F-96D2C1C0A6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067C17E-289E-4B45-B4F4-55CD4B65BE21}"/>
              </a:ext>
            </a:extLst>
          </p:cNvPr>
          <p:cNvSpPr txBox="1"/>
          <p:nvPr/>
        </p:nvSpPr>
        <p:spPr>
          <a:xfrm>
            <a:off x="757382" y="4378036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53B87D5F-66DA-4616-B20C-46CE74FDED58}"/>
              </a:ext>
            </a:extLst>
          </p:cNvPr>
          <p:cNvGrpSpPr/>
          <p:nvPr/>
        </p:nvGrpSpPr>
        <p:grpSpPr>
          <a:xfrm>
            <a:off x="1230588" y="1359095"/>
            <a:ext cx="9723739" cy="4139810"/>
            <a:chOff x="1234128" y="358299"/>
            <a:chExt cx="9723739" cy="4139810"/>
          </a:xfrm>
        </p:grpSpPr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A7F360DC-2E9E-45E7-8530-67771BA2E165}"/>
                </a:ext>
              </a:extLst>
            </p:cNvPr>
            <p:cNvSpPr/>
            <p:nvPr/>
          </p:nvSpPr>
          <p:spPr>
            <a:xfrm>
              <a:off x="1234128" y="358299"/>
              <a:ext cx="9723739" cy="4139810"/>
            </a:xfrm>
            <a:custGeom>
              <a:avLst/>
              <a:gdLst>
                <a:gd name="connsiteX0" fmla="*/ 0 w 9714503"/>
                <a:gd name="connsiteY0" fmla="*/ 0 h 2475346"/>
                <a:gd name="connsiteX1" fmla="*/ 9714503 w 9714503"/>
                <a:gd name="connsiteY1" fmla="*/ 0 h 2475346"/>
                <a:gd name="connsiteX2" fmla="*/ 9714503 w 9714503"/>
                <a:gd name="connsiteY2" fmla="*/ 2475346 h 2475346"/>
                <a:gd name="connsiteX3" fmla="*/ 0 w 9714503"/>
                <a:gd name="connsiteY3" fmla="*/ 2475346 h 2475346"/>
                <a:gd name="connsiteX4" fmla="*/ 0 w 9714503"/>
                <a:gd name="connsiteY4" fmla="*/ 0 h 2475346"/>
                <a:gd name="connsiteX0" fmla="*/ 0 w 9723739"/>
                <a:gd name="connsiteY0" fmla="*/ 0 h 2475346"/>
                <a:gd name="connsiteX1" fmla="*/ 9714503 w 9723739"/>
                <a:gd name="connsiteY1" fmla="*/ 0 h 2475346"/>
                <a:gd name="connsiteX2" fmla="*/ 9723739 w 9723739"/>
                <a:gd name="connsiteY2" fmla="*/ 2475346 h 2475346"/>
                <a:gd name="connsiteX3" fmla="*/ 0 w 9723739"/>
                <a:gd name="connsiteY3" fmla="*/ 2475346 h 2475346"/>
                <a:gd name="connsiteX4" fmla="*/ 0 w 9723739"/>
                <a:gd name="connsiteY4" fmla="*/ 0 h 2475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23739" h="2475346">
                  <a:moveTo>
                    <a:pt x="0" y="0"/>
                  </a:moveTo>
                  <a:lnTo>
                    <a:pt x="9714503" y="0"/>
                  </a:lnTo>
                  <a:cubicBezTo>
                    <a:pt x="9717582" y="825115"/>
                    <a:pt x="9720660" y="1650231"/>
                    <a:pt x="9723739" y="2475346"/>
                  </a:cubicBezTo>
                  <a:lnTo>
                    <a:pt x="0" y="2475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7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5400" dirty="0">
                <a:solidFill>
                  <a:schemeClr val="tx1"/>
                </a:solidFill>
                <a:latin typeface="Brush Script MT" panose="03060802040406070304" pitchFamily="66" charset="0"/>
              </a:endParaRPr>
            </a:p>
          </p:txBody>
        </p:sp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3C1EF13D-692D-4FCF-97B8-318140E8D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1084" y="401965"/>
              <a:ext cx="7589825" cy="2863027"/>
            </a:xfrm>
            <a:prstGeom prst="rect">
              <a:avLst/>
            </a:prstGeom>
          </p:spPr>
        </p:pic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1940FA90-264D-42E4-A065-AE1FE31D880D}"/>
                </a:ext>
              </a:extLst>
            </p:cNvPr>
            <p:cNvSpPr txBox="1"/>
            <p:nvPr/>
          </p:nvSpPr>
          <p:spPr>
            <a:xfrm>
              <a:off x="1824179" y="3192574"/>
              <a:ext cx="8543636" cy="1107996"/>
            </a:xfrm>
            <a:prstGeom prst="rect">
              <a:avLst/>
            </a:prstGeom>
            <a:noFill/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pt-BR" sz="6600" dirty="0">
                  <a:latin typeface="Brush Script MT" panose="03060802040406070304" pitchFamily="66" charset="0"/>
                </a:rPr>
                <a:t>Construindo um mundo melhor</a:t>
              </a:r>
            </a:p>
          </p:txBody>
        </p:sp>
      </p:grpSp>
      <p:pic>
        <p:nvPicPr>
          <p:cNvPr id="2" name="slogan">
            <a:hlinkClick r:id="" action="ppaction://media"/>
            <a:extLst>
              <a:ext uri="{FF2B5EF4-FFF2-40B4-BE49-F238E27FC236}">
                <a16:creationId xmlns:a16="http://schemas.microsoft.com/office/drawing/2014/main" id="{26487AFC-0C13-4197-AF3E-46B41DAFB06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65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52188" y="61007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704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0">
        <p159:morph option="byObject"/>
      </p:transition>
    </mc:Choice>
    <mc:Fallback xmlns=""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148</Words>
  <Application>Microsoft Office PowerPoint</Application>
  <PresentationFormat>Widescreen</PresentationFormat>
  <Paragraphs>20</Paragraphs>
  <Slides>8</Slides>
  <Notes>0</Notes>
  <HiddenSlides>0</HiddenSlides>
  <MMClips>3</MMClips>
  <ScaleCrop>false</ScaleCrop>
  <HeadingPairs>
    <vt:vector size="8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0</vt:i4>
      </vt:variant>
      <vt:variant>
        <vt:lpstr>Títulos de slides</vt:lpstr>
      </vt:variant>
      <vt:variant>
        <vt:i4>8</vt:i4>
      </vt:variant>
    </vt:vector>
  </HeadingPairs>
  <TitlesOfParts>
    <vt:vector size="16" baseType="lpstr">
      <vt:lpstr>Arial</vt:lpstr>
      <vt:lpstr>Brush Script MT</vt:lpstr>
      <vt:lpstr>Calibri</vt:lpstr>
      <vt:lpstr>Calibri Light</vt:lpstr>
      <vt:lpstr>PUCHA SMOKE TELEGRAPH3</vt:lpstr>
      <vt:lpstr>Road Rage</vt:lpstr>
      <vt:lpstr>Trebuchet MS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Rogério Silva</dc:creator>
  <cp:lastModifiedBy>Rogério Silva</cp:lastModifiedBy>
  <cp:revision>10</cp:revision>
  <dcterms:created xsi:type="dcterms:W3CDTF">2022-08-20T16:16:58Z</dcterms:created>
  <dcterms:modified xsi:type="dcterms:W3CDTF">2022-08-21T23:57:22Z</dcterms:modified>
</cp:coreProperties>
</file>

<file path=docProps/thumbnail.jpeg>
</file>